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 id="37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 id="3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5179"/>
  </p:normalViewPr>
  <p:slideViewPr>
    <p:cSldViewPr snapToGrid="0">
      <p:cViewPr varScale="1">
        <p:scale>
          <a:sx n="93" d="100"/>
          <a:sy n="93" d="100"/>
        </p:scale>
        <p:origin x="136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PDPA Obligations</a:t>
            </a:r>
          </a:p>
        </p:txBody>
      </p:sp>
      <p:sp>
        <p:nvSpPr>
          <p:cNvPr id="4" name="Slide Number Placeholder 3"/>
          <p:cNvSpPr>
            <a:spLocks noGrp="1"/>
          </p:cNvSpPr>
          <p:nvPr>
            <p:ph type="sldNum" sz="quarter" idx="5"/>
          </p:nvPr>
        </p:nvSpPr>
        <p:spPr/>
        <p:txBody>
          <a:bodyPr/>
          <a:lstStyle/>
          <a:p>
            <a:fld id="{B4D6B2FE-1D97-4D4B-B6D7-50074D4223E0}" type="slidenum">
              <a:rPr lang="en-US" smtClean="0"/>
              <a:t>16</a:t>
            </a:fld>
            <a:endParaRPr lang="en-US"/>
          </a:p>
        </p:txBody>
      </p:sp>
    </p:spTree>
    <p:extLst>
      <p:ext uri="{BB962C8B-B14F-4D97-AF65-F5344CB8AC3E}">
        <p14:creationId xmlns:p14="http://schemas.microsoft.com/office/powerpoint/2010/main" val="28755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91.xml.rels><?xml version="1.0" encoding="UTF-8" standalone="yes"?>
<Relationships xmlns="http://schemas.openxmlformats.org/package/2006/relationships"><Relationship Id="rId3" Type="http://schemas.openxmlformats.org/officeDocument/2006/relationships/hyperlink" Target="https://forms.gle/eaExCau4mbTiuNyD7"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technical aspects of today’s topic on data privacy and protection</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b="1" dirty="0"/>
              <a:t>Agency A</a:t>
            </a:r>
            <a:r>
              <a:rPr lang="en-US" dirty="0"/>
              <a:t> needs to conduct a study of </a:t>
            </a:r>
            <a:r>
              <a:rPr lang="en-US" u="sng" dirty="0"/>
              <a:t>social economic trends</a:t>
            </a:r>
            <a:r>
              <a:rPr lang="en-US" dirty="0"/>
              <a:t> and has </a:t>
            </a:r>
            <a:r>
              <a:rPr lang="en-US" u="sng" dirty="0"/>
              <a:t>engaged a vendor</a:t>
            </a:r>
            <a:r>
              <a:rPr lang="en-US" dirty="0"/>
              <a:t> to help with the analysis of the data. However, </a:t>
            </a:r>
            <a:r>
              <a:rPr lang="en-US" b="1" dirty="0"/>
              <a:t>Agency A</a:t>
            </a:r>
            <a:r>
              <a:rPr lang="en-US" dirty="0"/>
              <a:t>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a:t>
            </a:r>
            <a:r>
              <a:rPr lang="en-US" b="1" dirty="0"/>
              <a:t>list and explain</a:t>
            </a:r>
            <a:r>
              <a:rPr lang="en-US" dirty="0"/>
              <a:t> measures that </a:t>
            </a:r>
            <a:r>
              <a:rPr lang="en-US" b="1" dirty="0"/>
              <a:t>Agency A</a:t>
            </a:r>
            <a:r>
              <a:rPr lang="en-US" dirty="0"/>
              <a:t>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C758-2E76-814E-A318-5233DEECCC9B}"/>
              </a:ext>
            </a:extLst>
          </p:cNvPr>
          <p:cNvSpPr>
            <a:spLocks noGrp="1"/>
          </p:cNvSpPr>
          <p:nvPr>
            <p:ph type="title"/>
          </p:nvPr>
        </p:nvSpPr>
        <p:spPr/>
        <p:txBody>
          <a:bodyPr/>
          <a:lstStyle/>
          <a:p>
            <a:r>
              <a:rPr lang="en-US" dirty="0"/>
              <a:t>Feedback Survey</a:t>
            </a:r>
          </a:p>
        </p:txBody>
      </p:sp>
      <p:pic>
        <p:nvPicPr>
          <p:cNvPr id="5" name="Content Placeholder 4" descr="Qr code&#10;&#10;Description automatically generated">
            <a:extLst>
              <a:ext uri="{FF2B5EF4-FFF2-40B4-BE49-F238E27FC236}">
                <a16:creationId xmlns:a16="http://schemas.microsoft.com/office/drawing/2014/main" id="{1A304F40-F223-014E-854C-C25C118215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3903" y="2747998"/>
            <a:ext cx="2684194" cy="2684194"/>
          </a:xfrm>
        </p:spPr>
      </p:pic>
      <p:sp>
        <p:nvSpPr>
          <p:cNvPr id="6" name="TextBox 5">
            <a:extLst>
              <a:ext uri="{FF2B5EF4-FFF2-40B4-BE49-F238E27FC236}">
                <a16:creationId xmlns:a16="http://schemas.microsoft.com/office/drawing/2014/main" id="{8B75DC91-E78E-B548-9E1E-BBB9744C8D94}"/>
              </a:ext>
            </a:extLst>
          </p:cNvPr>
          <p:cNvSpPr txBox="1"/>
          <p:nvPr/>
        </p:nvSpPr>
        <p:spPr>
          <a:xfrm>
            <a:off x="4125076" y="5559363"/>
            <a:ext cx="3941848" cy="369332"/>
          </a:xfrm>
          <a:prstGeom prst="rect">
            <a:avLst/>
          </a:prstGeom>
          <a:noFill/>
        </p:spPr>
        <p:txBody>
          <a:bodyPr wrap="none" rtlCol="0">
            <a:spAutoFit/>
          </a:bodyPr>
          <a:lstStyle/>
          <a:p>
            <a:r>
              <a:rPr lang="en-US" dirty="0">
                <a:hlinkClick r:id="rId3"/>
              </a:rPr>
              <a:t>https://forms.gle/eaExCau4mbTiuNyD7</a:t>
            </a:r>
            <a:r>
              <a:rPr lang="en-US" dirty="0"/>
              <a:t> </a:t>
            </a:r>
          </a:p>
        </p:txBody>
      </p:sp>
      <p:sp>
        <p:nvSpPr>
          <p:cNvPr id="7" name="TextBox 6">
            <a:extLst>
              <a:ext uri="{FF2B5EF4-FFF2-40B4-BE49-F238E27FC236}">
                <a16:creationId xmlns:a16="http://schemas.microsoft.com/office/drawing/2014/main" id="{0B519EED-2F24-4546-B26F-FDD592BD319A}"/>
              </a:ext>
            </a:extLst>
          </p:cNvPr>
          <p:cNvSpPr txBox="1"/>
          <p:nvPr/>
        </p:nvSpPr>
        <p:spPr>
          <a:xfrm>
            <a:off x="838200" y="1702823"/>
            <a:ext cx="10515600" cy="1077218"/>
          </a:xfrm>
          <a:prstGeom prst="rect">
            <a:avLst/>
          </a:prstGeom>
          <a:noFill/>
        </p:spPr>
        <p:txBody>
          <a:bodyPr wrap="square" rtlCol="0">
            <a:spAutoFit/>
          </a:bodyPr>
          <a:lstStyle/>
          <a:p>
            <a:r>
              <a:rPr lang="en-US" sz="3200" dirty="0"/>
              <a:t>Please kindly help us fill up a feedback survey to help us improve future sessions. Thank you! </a:t>
            </a:r>
            <a:r>
              <a:rPr lang="en-US" sz="3200" dirty="0">
                <a:sym typeface="Wingdings" pitchFamily="2" charset="2"/>
              </a:rPr>
              <a:t> </a:t>
            </a:r>
            <a:endParaRPr lang="en-US" sz="3200" dirty="0"/>
          </a:p>
        </p:txBody>
      </p:sp>
    </p:spTree>
    <p:extLst>
      <p:ext uri="{BB962C8B-B14F-4D97-AF65-F5344CB8AC3E}">
        <p14:creationId xmlns:p14="http://schemas.microsoft.com/office/powerpoint/2010/main" val="3281690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11024</TotalTime>
  <Words>6859</Words>
  <Application>Microsoft Macintosh PowerPoint</Application>
  <PresentationFormat>Widescreen</PresentationFormat>
  <Paragraphs>606</Paragraphs>
  <Slides>91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17</cp:revision>
  <dcterms:created xsi:type="dcterms:W3CDTF">2020-11-12T08:24:09Z</dcterms:created>
  <dcterms:modified xsi:type="dcterms:W3CDTF">2021-03-02T13:33:49Z</dcterms:modified>
</cp:coreProperties>
</file>